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496506-9428-4955-9D05-3095C6381CA2}" v="81" dt="2025-10-16T13:30:19.1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CBEF1-AC46-78BD-BC9B-FFFDE4543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2B6FC8-A9EF-9C4C-6646-F8F2788FB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EC6B9E-7399-D32D-E696-718B69AFE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5DC74-821D-0774-7BE0-A6E563CBA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EBA8E-8FF3-4789-3123-A12987834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412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60CCB-8704-7DE1-C66A-00E0F9701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AAFFB4-B654-B7C3-1B05-87E8CB6630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22653-F3C6-38D1-CA6E-B4ABAC920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F59B3-6B47-240D-9B73-A780A3037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1C85C-3A53-93A4-E073-4C71B5FCD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369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F7B830-8876-6A7A-8F24-5B0A281473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9C0B15-B78F-414D-EDF8-6E9867E36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272C0-429A-FC3E-E028-935A44937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99353-1EFF-A8BE-7D4A-E27279340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F0203-9856-37AE-4880-9017510F0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5854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D926F-BD4C-78A5-666D-A60490BA5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20264-FEB6-7435-EA9A-D604790A9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2719D-9F39-E285-25C6-3864480EB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0540D-5369-DC61-26B9-2CF892242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088B6-E563-8DB1-8DAB-F3DEA20DF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8939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B6CB8-B2B1-7DF2-4183-900AA2A7C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F925B-31FA-6CD6-FBF1-0E0BF9252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7F16BF-D17C-51EB-ACC0-5F005C4DC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7AB7F-B196-CD79-DE86-E0777287C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531B1-2C40-1461-3DC7-E2D4AF933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5538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5FD1D-8146-FE5D-9D6C-BC43582F5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C10BD-C281-8A09-4073-3312025A0E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251474-734A-A8A6-85C6-6C362D1CFA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EE2B7-CB6C-54A5-C5FB-5EAC0A711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50AEE4-2D1E-85FA-8778-AFF76C85D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D613D-ACB8-FBBE-C1BB-F2675181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2285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79078-E107-2F5A-7E2E-6303C56C3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0F678-B330-7708-97C2-F32A4B5F8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E5B515-F65D-B2D8-CF12-79307E8BD8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176B4-A792-C752-A4A0-055EED1516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E44B84-9E35-22A9-BE54-4B1A881E1F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8D5A1A-DDEB-A061-BF37-F7CE50B61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F29CA7-BFB3-C68E-B20D-2EC1AC52D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F446F3-D38C-F589-D470-33AD718E0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3161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55246-7290-B0F5-11BE-17649E11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D936EB-06AA-5C7C-15A7-8223CCE5C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C6C0DF-9DD9-B58E-F96B-43B8488DF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DC071-11CA-4ED5-684C-9A86570C2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3361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E6E538-99B0-B3CA-7342-4342234EB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E1202F-79EB-A16A-F10D-C99EA8285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02EEE-3FFD-7DFE-9C30-52D524328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4986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6D1C1-142E-DE1D-65BE-9A2AD7113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388E8-2699-6215-9FB0-AD521D720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90C440-A338-3D9C-BDE5-3ED96DABBF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DA10D-4635-2F12-7373-6F92F4D01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1ABC64-1003-FB25-8A02-692E91978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97502-3EF6-B122-47EE-B64EB7A6D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55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642B1-A16B-7AF5-D5A3-F396E6C09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050F69-ED09-0CC0-08B0-EE6D0FD135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47FA4F-6912-2EFD-ADAB-E6E4121CED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8310F2-29D7-6888-97F9-B8FBE6575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240857-8EC1-3735-733B-E9FAC2FD8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D8439B-6EBE-04A7-DB39-1A9E78AE3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9183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B48279-4FEF-ADC4-3A36-EE623843D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F2C7B3-5215-CC9C-1C41-5D85737D6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DBE68-BC09-2845-7F8E-DD83B824E4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B560A-17D2-432D-B314-17DE6FAF228B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339FC-ADC0-82D0-9BCB-3A12882FC4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5EF044-1383-9D85-ABB5-BEB8332EA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53DBC-FD28-4227-A867-6A553EF193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844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832F9-9A5C-8ADC-F0D1-1B8E4E01EC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90752"/>
            <a:ext cx="9144000" cy="2438248"/>
          </a:xfrm>
        </p:spPr>
        <p:txBody>
          <a:bodyPr>
            <a:no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AutoGuard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AI 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Predictive Vehicle Care with Security &amp; Explainability</a:t>
            </a:r>
            <a:endParaRPr lang="en-IN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FBD323-3EC2-6BB0-7712-A02B2290A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39433" y="5725806"/>
            <a:ext cx="3293806" cy="468517"/>
          </a:xfrm>
        </p:spPr>
        <p:txBody>
          <a:bodyPr>
            <a:normAutofit/>
          </a:bodyPr>
          <a:lstStyle/>
          <a:p>
            <a:r>
              <a:rPr lang="en-US" sz="2000" dirty="0"/>
              <a:t>By Rushikesh and Shruti</a:t>
            </a: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8D249A-5005-5E68-3FB3-7F4B51946F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322"/>
            <a:ext cx="12192000" cy="69563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F5D74A-80F0-6A2A-7410-5E0C74D27589}"/>
              </a:ext>
            </a:extLst>
          </p:cNvPr>
          <p:cNvSpPr txBox="1"/>
          <p:nvPr/>
        </p:nvSpPr>
        <p:spPr>
          <a:xfrm>
            <a:off x="4606414" y="6432132"/>
            <a:ext cx="32938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Presented by Rushikesh and Shruti</a:t>
            </a:r>
            <a:endParaRPr lang="en-IN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947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DC15D-CFB8-99CB-5E50-385637343C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4800"/>
            <a:ext cx="9144000" cy="806092"/>
          </a:xfrm>
        </p:spPr>
        <p:txBody>
          <a:bodyPr>
            <a:normAutofit fontScale="90000"/>
          </a:bodyPr>
          <a:lstStyle/>
          <a:p>
            <a:r>
              <a:rPr lang="en-IN" dirty="0"/>
              <a:t>Problem Statement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DC0107E-3940-928C-94E7-DCE38093866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386348" y="1582625"/>
            <a:ext cx="9419303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Problem: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en-US" altLang="en-US" sz="1800" dirty="0"/>
              <a:t>Unexpected car breakdowns result in lost time, irate customers, and unanticipated expenses.</a:t>
            </a:r>
          </a:p>
          <a:p>
            <a:pPr marL="285750" lvl="0" indent="-28575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lvl="0" indent="-28575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Opportunity: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en-US" altLang="en-US" sz="1800" dirty="0"/>
              <a:t>Use root-cause insights to feed manufacturing, auto-schedule services, and anticipate failures early.</a:t>
            </a:r>
          </a:p>
          <a:p>
            <a:pPr marL="285750" lvl="0" indent="-28575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lvl="0" indent="-28575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Solution in one line: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en-US" altLang="en-US" sz="1800" dirty="0"/>
              <a:t>Telematics, driver behavior, and UEBA are all combined in this master-agent orchestrated system to provide automated scheduling and explainable alerts.</a:t>
            </a:r>
          </a:p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91858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B0861-C687-016A-500B-2567BE93F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System Architecture &amp; Agent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C7EEC-E3C6-615F-0883-73D1D3EAF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5169309" cy="3928926"/>
          </a:xfrm>
        </p:spPr>
        <p:txBody>
          <a:bodyPr numCol="1">
            <a:normAutofit fontScale="62500" lnSpcReduction="20000"/>
          </a:bodyPr>
          <a:lstStyle/>
          <a:p>
            <a:r>
              <a:rPr lang="en-US" b="1" dirty="0"/>
              <a:t>Master Agent:</a:t>
            </a:r>
            <a:r>
              <a:rPr lang="en-US" dirty="0"/>
              <a:t> orchestrates tasks and composes final recommendations.</a:t>
            </a:r>
          </a:p>
          <a:p>
            <a:r>
              <a:rPr lang="en-US" b="1" dirty="0"/>
              <a:t>Telematics Agent:</a:t>
            </a:r>
            <a:r>
              <a:rPr lang="en-US" dirty="0"/>
              <a:t> streams and combines sensor data.</a:t>
            </a:r>
          </a:p>
          <a:p>
            <a:r>
              <a:rPr lang="en-US" b="1" dirty="0"/>
              <a:t>Driver Behavior Agent:</a:t>
            </a:r>
            <a:r>
              <a:rPr lang="en-US" dirty="0"/>
              <a:t> extracts harsh braking and acceleration events and driving style features.</a:t>
            </a:r>
          </a:p>
          <a:p>
            <a:r>
              <a:rPr lang="en-US" b="1" dirty="0"/>
              <a:t>Diagnosis Agent:</a:t>
            </a:r>
            <a:r>
              <a:rPr lang="en-US" dirty="0"/>
              <a:t> predicts likely component failures using a model and rule engine.</a:t>
            </a:r>
          </a:p>
          <a:p>
            <a:r>
              <a:rPr lang="en-US" b="1" dirty="0"/>
              <a:t>Scheduling Agent:</a:t>
            </a:r>
            <a:r>
              <a:rPr lang="en-US" dirty="0"/>
              <a:t> matches service slots based on nearest, cheapest, or earliest availability.</a:t>
            </a:r>
          </a:p>
          <a:p>
            <a:r>
              <a:rPr lang="en-US" b="1" dirty="0"/>
              <a:t>UEBA Monitor:</a:t>
            </a:r>
            <a:r>
              <a:rPr lang="en-US" dirty="0"/>
              <a:t> observes agent actions and flags unusual API calls or unauthorized workflows.</a:t>
            </a:r>
          </a:p>
          <a:p>
            <a:r>
              <a:rPr lang="en-US" b="1" dirty="0"/>
              <a:t>Manufacturing Insights:</a:t>
            </a:r>
            <a:r>
              <a:rPr lang="en-US" dirty="0"/>
              <a:t> collects root cause analysis patterns and suggests design fixes.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9A9F3A-FC9A-9904-7535-F5A258F05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25626"/>
            <a:ext cx="5761703" cy="354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138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20F79-3831-6A0C-BE2A-96420BABD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116" y="514120"/>
            <a:ext cx="10515600" cy="716423"/>
          </a:xfrm>
        </p:spPr>
        <p:txBody>
          <a:bodyPr/>
          <a:lstStyle/>
          <a:p>
            <a:pPr algn="ctr"/>
            <a:r>
              <a:rPr lang="en-IN" dirty="0"/>
              <a:t>User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1CC9F-3D19-3D03-17D4-0FDD3F822A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3677" y="1615896"/>
            <a:ext cx="5078362" cy="37343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Flow timeline</a:t>
            </a:r>
          </a:p>
          <a:p>
            <a:r>
              <a:rPr lang="en-US" sz="1900" dirty="0"/>
              <a:t>Vehicle reports rising engine temp + 5 harsh-brake events in 48h</a:t>
            </a:r>
          </a:p>
          <a:p>
            <a:r>
              <a:rPr lang="en-US" sz="1900" dirty="0"/>
              <a:t>Diagnosis Agent predicts brake failure risk = 78% in 7 days</a:t>
            </a:r>
          </a:p>
          <a:p>
            <a:r>
              <a:rPr lang="en-US" sz="1900" dirty="0"/>
              <a:t>Customer Agent proposes two slots; user approves</a:t>
            </a:r>
          </a:p>
          <a:p>
            <a:r>
              <a:rPr lang="en-US" sz="1900" dirty="0"/>
              <a:t>Scheduling Agent books quick slot; confirmation sent</a:t>
            </a:r>
          </a:p>
          <a:p>
            <a:r>
              <a:rPr lang="en-IN" sz="1900" dirty="0"/>
              <a:t>Post-service feedback logged; manufacturing receives aggregated RCA.</a:t>
            </a:r>
          </a:p>
          <a:p>
            <a:pPr marL="0" indent="0">
              <a:buNone/>
            </a:pPr>
            <a:endParaRPr lang="en-IN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8B1DB7-2F1D-2B41-E4A4-A75D8ACCDE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387" y="1989522"/>
            <a:ext cx="5063613" cy="255870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Counterfactual</a:t>
            </a:r>
          </a:p>
          <a:p>
            <a:r>
              <a:rPr lang="en-IN" sz="2000" b="1" dirty="0"/>
              <a:t>Top Risk Driver</a:t>
            </a:r>
          </a:p>
          <a:p>
            <a:pPr lvl="1"/>
            <a:r>
              <a:rPr lang="en-IN" sz="1800" dirty="0"/>
              <a:t>Low oil level</a:t>
            </a:r>
          </a:p>
          <a:p>
            <a:pPr lvl="1"/>
            <a:r>
              <a:rPr lang="en-IN" sz="1800" dirty="0"/>
              <a:t>High harsh brake count</a:t>
            </a:r>
          </a:p>
          <a:p>
            <a:pPr lvl="1"/>
            <a:r>
              <a:rPr lang="en-IN" sz="1800" dirty="0"/>
              <a:t>Elevated vibration reading</a:t>
            </a:r>
            <a:endParaRPr lang="en-IN" sz="2000" dirty="0"/>
          </a:p>
          <a:p>
            <a:r>
              <a:rPr lang="en-IN" sz="2000" b="1" dirty="0"/>
              <a:t>What Could Be Different</a:t>
            </a:r>
          </a:p>
          <a:p>
            <a:pPr lvl="1"/>
            <a:r>
              <a:rPr lang="en-US" sz="1800" dirty="0"/>
              <a:t>Reducing harsh braking by 50% would lower the failure risk to 41%. A brake check during your next service could help prevent issues.</a:t>
            </a:r>
            <a:endParaRPr lang="en-IN" sz="18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787FDA9-6477-6927-70DD-BAC81DD53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102" y="1704387"/>
            <a:ext cx="5968181" cy="373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870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0C8F1-B61E-2829-583F-90281D4F3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Prototype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DA625-78E7-9E4E-9B5F-8854E8C8E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7726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u="sng" dirty="0"/>
              <a:t>Concepts</a:t>
            </a:r>
          </a:p>
          <a:p>
            <a:pPr marL="0" indent="0">
              <a:buNone/>
            </a:pPr>
            <a:endParaRPr lang="en-IN" u="sng" dirty="0"/>
          </a:p>
          <a:p>
            <a:r>
              <a:rPr lang="en-IN" sz="1800" b="1" dirty="0"/>
              <a:t>Dashboard: </a:t>
            </a:r>
            <a:r>
              <a:rPr lang="en-US" sz="1800" dirty="0"/>
              <a:t>Fleet health summary with alerts</a:t>
            </a:r>
          </a:p>
          <a:p>
            <a:r>
              <a:rPr lang="en-US" sz="1800" b="1" dirty="0"/>
              <a:t>Alert modal:</a:t>
            </a:r>
            <a:r>
              <a:rPr lang="en-US" sz="1800" dirty="0"/>
              <a:t> Prediction card with SHAP explanation + two booking options (OEM/Local) + counterfactual sentence.</a:t>
            </a:r>
          </a:p>
          <a:p>
            <a:r>
              <a:rPr lang="en-US" sz="1800" b="1" dirty="0"/>
              <a:t>UEBA Log:</a:t>
            </a:r>
            <a:r>
              <a:rPr lang="en-US" sz="1800" dirty="0"/>
              <a:t> One line showing flagged rogue action and auto-block.</a:t>
            </a:r>
            <a:endParaRPr lang="en-IN" sz="18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49B85C-F630-118F-8646-7C9D7F17AC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u="sng" dirty="0"/>
              <a:t>Build Plan</a:t>
            </a:r>
          </a:p>
          <a:p>
            <a:pPr marL="0" indent="0" algn="ctr">
              <a:buNone/>
            </a:pPr>
            <a:endParaRPr lang="en-US" u="sng" dirty="0"/>
          </a:p>
          <a:p>
            <a:r>
              <a:rPr lang="en-US" sz="1800" dirty="0"/>
              <a:t>Simulate telematics and driver data</a:t>
            </a:r>
          </a:p>
          <a:p>
            <a:r>
              <a:rPr lang="en-US" sz="1800" dirty="0"/>
              <a:t>Build basic UI(Dashboard and alert mode</a:t>
            </a:r>
          </a:p>
          <a:p>
            <a:r>
              <a:rPr lang="en-US" sz="1800" dirty="0"/>
              <a:t>Mock service booking and UEBA simulation</a:t>
            </a:r>
          </a:p>
          <a:p>
            <a:endParaRPr lang="en-IN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CD2F54-4014-4BB0-8D28-F9516E99D2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825625"/>
            <a:ext cx="5675671" cy="367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178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E705A-DCE9-6437-6DDF-C657F07C3C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23604"/>
            <a:ext cx="9144000" cy="776596"/>
          </a:xfrm>
        </p:spPr>
        <p:txBody>
          <a:bodyPr>
            <a:normAutofit/>
          </a:bodyPr>
          <a:lstStyle/>
          <a:p>
            <a:r>
              <a:rPr lang="en-IN" sz="4400" dirty="0"/>
              <a:t>Impact, KPIs &amp; Next Steps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86FB94-57CB-7997-06AD-79E6E5E5F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7522" y="1946786"/>
            <a:ext cx="5063613" cy="3313472"/>
          </a:xfrm>
        </p:spPr>
        <p:txBody>
          <a:bodyPr/>
          <a:lstStyle/>
          <a:p>
            <a:pPr algn="l"/>
            <a:r>
              <a:rPr lang="en-IN" b="1" dirty="0"/>
              <a:t>Impact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1800" dirty="0"/>
              <a:t>Unplanned breakdowns decrease by 30 – 45%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1800" dirty="0"/>
              <a:t>False alerts decrease by 25 – 35%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1800" dirty="0"/>
              <a:t>Fleet uptime increase by 15 – 25%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1800" dirty="0"/>
              <a:t>Time to booking reduced to &lt; 5 minutes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1800" dirty="0"/>
              <a:t>UEBA prevented 100% of simulated rogue action is 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D98DF6-5B03-CC8A-7857-646933814690}"/>
              </a:ext>
            </a:extLst>
          </p:cNvPr>
          <p:cNvSpPr txBox="1"/>
          <p:nvPr/>
        </p:nvSpPr>
        <p:spPr>
          <a:xfrm>
            <a:off x="1863212" y="5673212"/>
            <a:ext cx="8465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/>
              <a:t>AutoGuard</a:t>
            </a:r>
            <a:r>
              <a:rPr lang="en-US" sz="2400" b="1" dirty="0"/>
              <a:t> AI — Keep vehicles moving, safely and intelligently.</a:t>
            </a:r>
            <a:endParaRPr lang="en-IN" sz="24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37F6D4-B304-37FB-68CA-529098A162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290" y="1769768"/>
            <a:ext cx="5407742" cy="349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757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8B0DB-C99A-0849-0255-9C8DBE409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55058"/>
            <a:ext cx="10515600" cy="3147884"/>
          </a:xfrm>
        </p:spPr>
        <p:txBody>
          <a:bodyPr>
            <a:normAutofit/>
          </a:bodyPr>
          <a:lstStyle/>
          <a:p>
            <a:pPr algn="ctr"/>
            <a:r>
              <a:rPr lang="en-US" sz="9600" dirty="0">
                <a:latin typeface="+mn-lt"/>
              </a:rPr>
              <a:t>Thank You</a:t>
            </a:r>
            <a:endParaRPr lang="en-IN" sz="9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5573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403</Words>
  <Application>Microsoft Office PowerPoint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AutoGuard AI   Predictive Vehicle Care with Security &amp; Explainability</vt:lpstr>
      <vt:lpstr>Problem Statement</vt:lpstr>
      <vt:lpstr>System Architecture &amp; Agent Roles</vt:lpstr>
      <vt:lpstr>User Flow</vt:lpstr>
      <vt:lpstr>Prototype Vision</vt:lpstr>
      <vt:lpstr>Impact, KPIs &amp; 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Rushikesh Kadu</dc:creator>
  <cp:lastModifiedBy>Rushikesh Kadu</cp:lastModifiedBy>
  <cp:revision>3</cp:revision>
  <dcterms:created xsi:type="dcterms:W3CDTF">2025-10-15T17:38:14Z</dcterms:created>
  <dcterms:modified xsi:type="dcterms:W3CDTF">2025-10-23T11:49:39Z</dcterms:modified>
</cp:coreProperties>
</file>

<file path=docProps/thumbnail.jpeg>
</file>